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40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567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961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36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767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3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535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21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47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888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13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4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F8FD9-6152-4924-8B33-955E47F1FE2B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F71C5-51CA-4CCE-AA9B-5C3762166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39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5982ED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000.1999"/>
                </p14:media>
              </p:ext>
            </p:extLst>
          </p:nvPr>
        </p:nvPicPr>
        <p:blipFill rotWithShape="1">
          <a:blip r:embed="rId4"/>
          <a:srcRect t="10036"/>
          <a:stretch/>
        </p:blipFill>
        <p:spPr>
          <a:xfrm>
            <a:off x="0" y="688258"/>
            <a:ext cx="12192000" cy="616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8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The TJX Companies,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Anjali Devakumar</dc:creator>
  <cp:lastModifiedBy>Anjali Devakumar</cp:lastModifiedBy>
  <cp:revision>3</cp:revision>
  <dcterms:created xsi:type="dcterms:W3CDTF">2018-07-27T16:18:08Z</dcterms:created>
  <dcterms:modified xsi:type="dcterms:W3CDTF">2018-07-27T16:54:10Z</dcterms:modified>
</cp:coreProperties>
</file>

<file path=docProps/thumbnail.jpeg>
</file>